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1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AE5B-A80F-4CFE-9FC1-DD1C309DBA1E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DB52-EBED-490D-BDA3-A842C61166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AE5B-A80F-4CFE-9FC1-DD1C309DBA1E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DB52-EBED-490D-BDA3-A842C61166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AE5B-A80F-4CFE-9FC1-DD1C309DBA1E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DB52-EBED-490D-BDA3-A842C61166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AE5B-A80F-4CFE-9FC1-DD1C309DBA1E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DB52-EBED-490D-BDA3-A842C61166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AE5B-A80F-4CFE-9FC1-DD1C309DBA1E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DB52-EBED-490D-BDA3-A842C61166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AE5B-A80F-4CFE-9FC1-DD1C309DBA1E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DB52-EBED-490D-BDA3-A842C61166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AE5B-A80F-4CFE-9FC1-DD1C309DBA1E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DB52-EBED-490D-BDA3-A842C61166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AE5B-A80F-4CFE-9FC1-DD1C309DBA1E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DB52-EBED-490D-BDA3-A842C61166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AE5B-A80F-4CFE-9FC1-DD1C309DBA1E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DB52-EBED-490D-BDA3-A842C61166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AE5B-A80F-4CFE-9FC1-DD1C309DBA1E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DB52-EBED-490D-BDA3-A842C61166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AE5B-A80F-4CFE-9FC1-DD1C309DBA1E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BDBDB52-EBED-490D-BDA3-A842C61166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04AE5B-A80F-4CFE-9FC1-DD1C309DBA1E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BDBDB52-EBED-490D-BDA3-A842C611665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1219199"/>
          </a:xfrm>
        </p:spPr>
        <p:txBody>
          <a:bodyPr/>
          <a:lstStyle/>
          <a:p>
            <a:r>
              <a:rPr lang="en-US" dirty="0" smtClean="0"/>
              <a:t>Managing Transitions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57400"/>
            <a:ext cx="6400800" cy="4114800"/>
          </a:xfrm>
        </p:spPr>
        <p:txBody>
          <a:bodyPr>
            <a:normAutofit/>
          </a:bodyPr>
          <a:lstStyle/>
          <a:p>
            <a:pPr marL="971550" lvl="1" indent="-514350" algn="l"/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entury Schoolbook" pitchFamily="18" charset="0"/>
              </a:rPr>
              <a:t>1. PowerPoint should be completed</a:t>
            </a:r>
          </a:p>
          <a:p>
            <a:pPr marL="971550" lvl="1" indent="-514350" algn="l"/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entury Schoolbook" pitchFamily="18" charset="0"/>
              </a:rPr>
              <a:t>	Present to class tomorrow for 5 bonus pts.</a:t>
            </a:r>
          </a:p>
          <a:p>
            <a:pPr marL="971550" lvl="1" indent="-514350" algn="l"/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entury Schoolbook" pitchFamily="18" charset="0"/>
              </a:rPr>
              <a:t>	Present to me Thursday during PT – no bonus</a:t>
            </a:r>
          </a:p>
          <a:p>
            <a:pPr marL="971550" lvl="1" indent="-514350" algn="l"/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entury Schoolbook" pitchFamily="18" charset="0"/>
              </a:rPr>
              <a:t>2. Read chapter 1-1 Skills for Living</a:t>
            </a:r>
          </a:p>
          <a:p>
            <a:pPr marL="971550" lvl="1" indent="-514350" algn="l"/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entury Schoolbook" pitchFamily="18" charset="0"/>
              </a:rPr>
              <a:t>	</a:t>
            </a: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entury Schoolbook" pitchFamily="18" charset="0"/>
              </a:rPr>
              <a:t>Define terms p. 16</a:t>
            </a:r>
          </a:p>
          <a:p>
            <a:pPr marL="971550" lvl="1" indent="-514350" algn="l"/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entury Schoolbook" pitchFamily="18" charset="0"/>
              </a:rPr>
              <a:t>	</a:t>
            </a:r>
            <a:r>
              <a:rPr lang="en-US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entury Schoolbook" pitchFamily="18" charset="0"/>
              </a:rPr>
              <a:t>Check it Out </a:t>
            </a: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entury Schoolbook" pitchFamily="18" charset="0"/>
              </a:rPr>
              <a:t>p. 22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  <a:latin typeface="Century Schoolbook" pitchFamily="18" charset="0"/>
            </a:endParaRPr>
          </a:p>
          <a:p>
            <a:pPr marL="971550" lvl="1" indent="-514350" algn="l"/>
            <a:endParaRPr lang="en-US" b="1" dirty="0">
              <a:solidFill>
                <a:srgbClr val="92D05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</TotalTime>
  <Words>8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Managing Transitions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Transitions</dc:title>
  <dc:creator>lthacker</dc:creator>
  <cp:lastModifiedBy>lthacker</cp:lastModifiedBy>
  <cp:revision>2</cp:revision>
  <dcterms:created xsi:type="dcterms:W3CDTF">2012-08-28T12:51:16Z</dcterms:created>
  <dcterms:modified xsi:type="dcterms:W3CDTF">2012-08-28T13:19:18Z</dcterms:modified>
</cp:coreProperties>
</file>